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B29AE9-B741-4DBC-B2BE-A0E6473E1C4F}">
          <p14:sldIdLst>
            <p14:sldId id="256"/>
            <p14:sldId id="258"/>
            <p14:sldId id="259"/>
            <p14:sldId id="257"/>
          </p14:sldIdLst>
        </p14:section>
        <p14:section name="text" id="{CBD38482-DD49-4E16-85FB-4D8064043886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532D-2B2B-B955-498D-76EAF2ABF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0E3CF-0047-E60C-90CD-A8C385DFB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C9ED2-2867-2A92-1F6B-50D9BEDB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3C048-FAED-B5B1-09FC-30666E4F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5FF4B-03F4-78B8-AD3B-3A3841B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29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7661-14F2-2F65-5961-F59ABFD2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BCE2D-070A-F074-2556-D4836E0D2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66AB-561D-9D51-55F6-398BF5732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77BF6-E076-F2F4-5F87-B2DF3422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849B4-75BA-0DCD-3D04-4C46299F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41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27D634-DA47-3593-6CE9-55B95AEE1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34E04-68D4-0EC1-2C1E-6712141F8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1166B-1FD1-908D-A1F0-CA6B1E9A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14B9-9A91-9E92-BD30-21018646B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E46A2-BCA4-7019-DF42-2CC7DE5C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21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7E23-C587-0D75-F6DB-BB0789E8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E57A-BECA-1E01-0F84-BE8927B80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39B9-BF6A-DF16-27A5-EAE9CBFC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E6C5-5CBA-9633-D710-FEBC40C3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EC66C-0D87-4E84-BC7E-C3661DB3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9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3CFE-905E-B4EE-04E1-B05F44688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0E3B3-0D82-1932-0AA4-07A98FCCC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A4DD-1DDF-2212-A936-9DCDE73B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5406D-EDB8-6385-127C-6C33288D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94526-1867-E104-52EB-001C8B5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08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AFD4-6FC2-D7A7-36A6-92B6AB31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77E0-DAA0-F4EC-9728-0FEBBC6FD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68A9B-B4B5-8235-EBBD-58390F028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C0912-6A40-5557-BCA7-F4D4EF2E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FDC79-A05A-ABF4-BA13-634B4866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A4769-9C68-414D-714E-0EC2601A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373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3161-DEDF-F965-5E91-B4409E8C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269BF-C519-EC2E-F748-9EE92379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1D642-8AFF-BEB8-383E-F49BD0D73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E7121-02B1-2A4C-FBCC-9453C5406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28087-815F-FBFE-18F5-E64323045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9221C-815E-747E-0299-4274C7E8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D1823-F73C-A78E-6EFB-E01722373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87847-D8F6-F7CA-68F7-62A24265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82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EA4C-20C6-22D6-7786-F673F922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D1AA9-021F-F3EE-5CFD-F1C3B221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75E36-64A4-53BA-ABA1-6C0EE6DF9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A7A43-5DA5-9F00-272B-6BBAB0833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94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38276-5303-BA8D-A065-1598258BE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0A1E9-5B27-5102-FB89-2B66A8A5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8EC74-02B1-B945-5AD2-6CF39665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70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7E17-830A-AF44-37A5-40A67927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10281-BE4F-BF53-82E6-D5D483504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29BA5-C55E-95BC-3CEC-3DC4E6600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7746B-DE77-98CD-5310-FB0B48202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56F33-5EE4-2E38-FE05-7F6EB78A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ABFB9-C39A-B3F8-A9FE-86CEDE1E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29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99AC-9448-1295-4739-A120C0A5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06BAE-0786-E279-9A6C-D96FC6D05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DCE27-5F09-CA46-69B6-2AC003A8E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3E512-60BD-4340-FD0B-BF6A3F99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472E1-CB1F-653B-7B1D-7714A3FC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E6021-EE84-C410-5069-9FBD8806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56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9BF64-DE5D-9752-13E3-CB09CEAB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672B-312E-FE38-7EA8-86AD1D365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1BD5-FE9D-C30F-BD8A-86955D5A1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F9349-3E8F-4CDF-925D-8A9424893EDB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FD2D2-61F6-E6F5-29E7-5430657AD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2E68F-117C-4E99-6410-32FF756EE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61B5C-CB5D-4779-99AC-8CECDD824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egex101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5649AC-2522-3B1B-5FD6-4977CD805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6000" dirty="0"/>
              <a:t>Aws Deployment on Regex Patterns </a:t>
            </a:r>
          </a:p>
          <a:p>
            <a:endParaRPr lang="en-IN" sz="2800" dirty="0"/>
          </a:p>
          <a:p>
            <a:r>
              <a:rPr lang="en-IN" sz="2800" dirty="0"/>
              <a:t>                                                                        Done by </a:t>
            </a:r>
          </a:p>
          <a:p>
            <a:r>
              <a:rPr lang="en-IN" sz="2800" dirty="0"/>
              <a:t>                                                                                   Preethi Sundar</a:t>
            </a:r>
          </a:p>
          <a:p>
            <a:endParaRPr lang="en-IN" sz="6000" dirty="0"/>
          </a:p>
          <a:p>
            <a:endParaRPr lang="en-IN" sz="6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4E54D1-7FAE-CE8C-5DA8-64617B035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0231" y="133350"/>
            <a:ext cx="7199993" cy="346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13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EA88B4F-2F05-763B-9581-D67B8188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2894"/>
            <a:ext cx="8143875" cy="614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535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4A2505-2DEA-CBA9-465A-97A6D93C6756}"/>
              </a:ext>
            </a:extLst>
          </p:cNvPr>
          <p:cNvSpPr txBox="1"/>
          <p:nvPr/>
        </p:nvSpPr>
        <p:spPr>
          <a:xfrm>
            <a:off x="3048000" y="25518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524CE-22AA-761C-7143-A7E07F1FFF0D}"/>
              </a:ext>
            </a:extLst>
          </p:cNvPr>
          <p:cNvSpPr txBox="1"/>
          <p:nvPr/>
        </p:nvSpPr>
        <p:spPr>
          <a:xfrm>
            <a:off x="438149" y="1103173"/>
            <a:ext cx="113823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FFC000"/>
                </a:solidFill>
                <a:latin typeface="Arial" panose="020B0604020202020204" pitchFamily="34" charset="0"/>
              </a:rPr>
              <a:t>Overview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sz="3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replicate the core functionality of the website </a:t>
            </a:r>
            <a:r>
              <a:rPr lang="en-US" sz="36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regex101.com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This entails creating a web application that allows users to input a test string and 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generate the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</a:rPr>
              <a:t>regex_pattern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verify the Email Address</a:t>
            </a:r>
            <a:endParaRPr lang="en-US" sz="3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773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756A-BB4E-4D63-4153-607703F2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App on Regex Pattern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409F26C-DB46-85C6-9339-76A4A92538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1100" y="1825625"/>
            <a:ext cx="4751388" cy="4351338"/>
          </a:xfrm>
        </p:spPr>
      </p:pic>
    </p:spTree>
    <p:extLst>
      <p:ext uri="{BB962C8B-B14F-4D97-AF65-F5344CB8AC3E}">
        <p14:creationId xmlns:p14="http://schemas.microsoft.com/office/powerpoint/2010/main" val="19324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36"/>
    </mc:Choice>
    <mc:Fallback xmlns="">
      <p:transition spd="slow" advTm="89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59B0615-1A9E-7B33-2B0C-E7F52B97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38"/>
            <a:ext cx="12192000" cy="676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512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on regex</Template>
  <TotalTime>0</TotalTime>
  <Words>54</Words>
  <Application>Microsoft Office PowerPoint</Application>
  <PresentationFormat>Widescreen</PresentationFormat>
  <Paragraphs>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App on Regex Pattern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Preethi Sundar</dc:creator>
  <cp:lastModifiedBy>Preethi Sundar</cp:lastModifiedBy>
  <cp:revision>1</cp:revision>
  <dcterms:created xsi:type="dcterms:W3CDTF">2024-03-16T12:11:24Z</dcterms:created>
  <dcterms:modified xsi:type="dcterms:W3CDTF">2024-03-16T12:11:43Z</dcterms:modified>
</cp:coreProperties>
</file>